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EEC36-B50F-405B-947E-24E1D2C33CC6}" v="667" dt="2020-10-02T17:42:39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59" autoAdjust="0"/>
    <p:restoredTop sz="94660"/>
  </p:normalViewPr>
  <p:slideViewPr>
    <p:cSldViewPr snapToGrid="0">
      <p:cViewPr>
        <p:scale>
          <a:sx n="50" d="100"/>
          <a:sy n="50" d="100"/>
        </p:scale>
        <p:origin x="-1338" y="-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479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73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537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237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296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732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299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673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711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218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479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10/2/2020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912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3" descr="Uma imagem contendo comida&#10;&#10;Descrição gerada automaticamente">
            <a:extLst>
              <a:ext uri="{FF2B5EF4-FFF2-40B4-BE49-F238E27FC236}">
                <a16:creationId xmlns:a16="http://schemas.microsoft.com/office/drawing/2014/main" xmlns="" id="{41D5363B-2B2D-4234-973E-9CFB1F0717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936" r="1" b="24681"/>
          <a:stretch/>
        </p:blipFill>
        <p:spPr>
          <a:xfrm>
            <a:off x="20" y="-41553"/>
            <a:ext cx="12191435" cy="7245916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575AAAE-A194-45F3-9FBC-01671FF48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648690"/>
            <a:ext cx="10668000" cy="1985963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en-US" sz="8000">
                <a:solidFill>
                  <a:srgbClr val="FFFFFF"/>
                </a:solidFill>
              </a:rPr>
              <a:t>AS 4 ESTAÇÕES DO ANO</a:t>
            </a:r>
          </a:p>
        </p:txBody>
      </p:sp>
    </p:spTree>
    <p:extLst>
      <p:ext uri="{BB962C8B-B14F-4D97-AF65-F5344CB8AC3E}">
        <p14:creationId xmlns:p14="http://schemas.microsoft.com/office/powerpoint/2010/main" xmlns="" val="35814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7" descr="Interface gráfica do usuário, Site&#10;&#10;Descrição gerada automaticamente">
            <a:extLst>
              <a:ext uri="{FF2B5EF4-FFF2-40B4-BE49-F238E27FC236}">
                <a16:creationId xmlns:a16="http://schemas.microsoft.com/office/drawing/2014/main" xmlns="" id="{C21CAF7B-8BA3-47A6-8C24-A4DA9C7A31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807" b="10193"/>
          <a:stretch/>
        </p:blipFill>
        <p:spPr>
          <a:xfrm>
            <a:off x="-57489" y="10"/>
            <a:ext cx="12191980" cy="6857990"/>
          </a:xfrm>
          <a:prstGeom prst="rect">
            <a:avLst/>
          </a:prstGeom>
        </p:spPr>
      </p:pic>
      <p:sp>
        <p:nvSpPr>
          <p:cNvPr id="40" name="Freeform: Shape 42">
            <a:extLst>
              <a:ext uri="{FF2B5EF4-FFF2-40B4-BE49-F238E27FC236}">
                <a16:creationId xmlns:a16="http://schemas.microsoft.com/office/drawing/2014/main" xmlns="" id="{E862BE82-D00D-42C1-BF16-93AA37870C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xmlns="" id="{F6D92C2D-1D3D-4974-918C-06579FB354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750141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AC59DC78-A46F-4176-B18A-8C0CC959081B}"/>
              </a:ext>
            </a:extLst>
          </p:cNvPr>
          <p:cNvSpPr txBox="1"/>
          <p:nvPr/>
        </p:nvSpPr>
        <p:spPr>
          <a:xfrm>
            <a:off x="7160956" y="825466"/>
            <a:ext cx="5140943" cy="2653445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     </a:t>
            </a:r>
            <a:r>
              <a:rPr lang="en-US" sz="2400" b="1" dirty="0"/>
              <a:t>A NATUREZA PASSA POR 4 MUDANÇAS DURANTE O ANO.</a:t>
            </a:r>
            <a:endParaRPr lang="pt-BR" sz="2400" b="1">
              <a:cs typeface="Calibri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/>
              <a:t>    CADA UMA TEM CARACTERÍSTICAS PRÓPRIAS.</a:t>
            </a:r>
            <a:endParaRPr lang="en-US" sz="2400" b="1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/>
              <a:t>      ALGUMAS SÃO MAIS QUENTES E OUTRAS MAIS FRIAS.</a:t>
            </a:r>
            <a:endParaRPr lang="en-US" sz="2400" b="1">
              <a:cs typeface="Calibri" panose="020F0502020204030204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b="1" dirty="0"/>
              <a:t>       MAS O IMPORTANTE É QUE CADA ESTAÇÃO ESPERA O TEMPO DA OUTRA.</a:t>
            </a:r>
            <a:endParaRPr lang="en-US" sz="2400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2633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0E2F58BF-12E5-4B5A-AD25-4DAAA2742A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48038A-8FFA-468C-BA64-63A43A4BF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76485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b="1" dirty="0">
                <a:ea typeface="+mj-lt"/>
                <a:cs typeface="+mj-lt"/>
              </a:rPr>
              <a:t/>
            </a:r>
            <a:br>
              <a:rPr lang="en-US" sz="4800" b="1" dirty="0">
                <a:ea typeface="+mj-lt"/>
                <a:cs typeface="+mj-lt"/>
              </a:rPr>
            </a:br>
            <a:r>
              <a:rPr lang="en-US" sz="4800" b="1" dirty="0">
                <a:ea typeface="+mj-lt"/>
                <a:cs typeface="+mj-lt"/>
              </a:rPr>
              <a:t/>
            </a:r>
            <a:br>
              <a:rPr lang="en-US" sz="4800" b="1" dirty="0">
                <a:ea typeface="+mj-lt"/>
                <a:cs typeface="+mj-lt"/>
              </a:rPr>
            </a:br>
            <a:r>
              <a:rPr lang="pt-BR" sz="4800" b="1" dirty="0">
                <a:ea typeface="+mj-lt"/>
                <a:cs typeface="+mj-lt"/>
              </a:rPr>
              <a:t>Um dia as quatro estações se reuniram para falar de suas qualidades...</a:t>
            </a:r>
            <a:endParaRPr lang="pt-BR" b="1" dirty="0"/>
          </a:p>
          <a:p>
            <a:endParaRPr lang="en-US" sz="4800" dirty="0">
              <a:cs typeface="Calibri Ligh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Imagem 4" descr="Diagrama, Diagrama de Venn, Círculo&#10;&#10;Descrição gerada automaticamente">
            <a:extLst>
              <a:ext uri="{FF2B5EF4-FFF2-40B4-BE49-F238E27FC236}">
                <a16:creationId xmlns:a16="http://schemas.microsoft.com/office/drawing/2014/main" xmlns="" id="{A7754588-A670-4BBE-AC88-28276329C0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610" b="-3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275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E45B1D5C-0827-4AF0-8186-11FC5A8B8B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6645EF0-9858-470C-B509-41F17F338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9721" y="815412"/>
            <a:ext cx="3476037" cy="488765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/>
              <a:t>  </a:t>
            </a:r>
          </a:p>
          <a:p>
            <a:r>
              <a:rPr lang="en-US" sz="3100" dirty="0"/>
              <a:t> </a:t>
            </a:r>
            <a:r>
              <a:rPr lang="en-US" sz="3100" dirty="0" smtClean="0"/>
              <a:t>-</a:t>
            </a:r>
            <a:r>
              <a:rPr lang="en-US" sz="3100" dirty="0" smtClean="0"/>
              <a:t> </a:t>
            </a:r>
            <a:r>
              <a:rPr lang="en-US" sz="3100" b="1" noProof="1">
                <a:latin typeface="Calibri Light"/>
                <a:cs typeface="Arial"/>
              </a:rPr>
              <a:t>Quando eu chego, encanto com as flores e com as cores, isso sem contar que as pessoas ficam mais românticas na minha época, afirmou a primavera.</a:t>
            </a:r>
            <a:r>
              <a:rPr lang="en-US" sz="3100" b="1" dirty="0">
                <a:latin typeface="Calibri Light"/>
                <a:cs typeface="Arial"/>
              </a:rPr>
              <a:t> </a:t>
            </a:r>
          </a:p>
          <a:p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9413ED5-9ED4-4772-BCE4-2BCAE6B12E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4357C93-F0CB-4A1C-8F77-4E9063789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Uma imagem contendo comida&#10;&#10;Descrição gerada automaticamente">
            <a:extLst>
              <a:ext uri="{FF2B5EF4-FFF2-40B4-BE49-F238E27FC236}">
                <a16:creationId xmlns:a16="http://schemas.microsoft.com/office/drawing/2014/main" xmlns="" id="{79C75157-1A10-49CF-A82A-696FB10C0C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" b="2140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0F533E9-6690-41A8-A372-4C6C622D0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31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E45B1D5C-0827-4AF0-8186-11FC5A8B8B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93059B-928D-4B8C-9ACF-08E154C37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1004" y="2023110"/>
            <a:ext cx="3087849" cy="284607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1500" b="1" dirty="0"/>
              <a:t/>
            </a:r>
            <a:br>
              <a:rPr lang="en-US" sz="1500" b="1" dirty="0"/>
            </a:br>
            <a:r>
              <a:rPr lang="en-US" sz="2700" b="1" dirty="0"/>
              <a:t>  </a:t>
            </a:r>
            <a:r>
              <a:rPr lang="en-US" sz="2700" b="1" noProof="1"/>
              <a:t>O outono também falou dos benefícios que ele proporcionava: </a:t>
            </a:r>
            <a:endParaRPr lang="en-US" sz="2700" b="1" noProof="1">
              <a:cs typeface="Calibri Light"/>
            </a:endParaRPr>
          </a:p>
          <a:p>
            <a:r>
              <a:rPr lang="en-US" sz="2700" b="1" noProof="1"/>
              <a:t>   </a:t>
            </a:r>
            <a:r>
              <a:rPr lang="en-US" sz="2700" b="1" noProof="1" smtClean="0"/>
              <a:t>-</a:t>
            </a:r>
            <a:r>
              <a:rPr lang="en-US" sz="2700" b="1" noProof="1" smtClean="0"/>
              <a:t>Na </a:t>
            </a:r>
            <a:r>
              <a:rPr lang="en-US" sz="2700" b="1" noProof="1"/>
              <a:t>minha vez as folhas caem e as noites se tornam mais longas, para as pessoas aproveitarem melhor o seu sono.       </a:t>
            </a:r>
            <a:br>
              <a:rPr lang="en-US" sz="2700" b="1" noProof="1"/>
            </a:br>
            <a:r>
              <a:rPr lang="en-US" sz="2700" b="1" noProof="1"/>
              <a:t>    </a:t>
            </a:r>
            <a:r>
              <a:rPr lang="en-US" sz="2700" b="1" noProof="1" smtClean="0"/>
              <a:t>-Quando </a:t>
            </a:r>
            <a:r>
              <a:rPr lang="en-US" sz="2700" b="1" noProof="1"/>
              <a:t>chego, logo após o verão, todos ficam felizes com a minha brisa fresca!</a:t>
            </a:r>
            <a:endParaRPr lang="en-US" sz="2700" b="1" noProof="1">
              <a:cs typeface="Calibri Light"/>
            </a:endParaRPr>
          </a:p>
          <a:p>
            <a:endParaRPr lang="en-US" sz="15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99413ED5-9ED4-4772-BCE4-2BCAE6B12E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357C93-F0CB-4A1C-8F77-4E9063789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Uma imagem contendo no interior, pequeno, colorido, decorado&#10;&#10;Descrição gerada automaticamente">
            <a:extLst>
              <a:ext uri="{FF2B5EF4-FFF2-40B4-BE49-F238E27FC236}">
                <a16:creationId xmlns:a16="http://schemas.microsoft.com/office/drawing/2014/main" xmlns="" id="{7124DF88-41A7-4AF8-8FBD-71422CE93F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079" r="1" b="1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90F533E9-6690-41A8-A372-4C6C622D0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207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E45B1D5C-0827-4AF0-8186-11FC5A8B8B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42B8452-4622-4CAC-AEE1-5F9E8A2EA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0363" y="2051865"/>
            <a:ext cx="3303509" cy="284607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1500" b="1" dirty="0"/>
              <a:t/>
            </a:r>
            <a:br>
              <a:rPr lang="en-US" sz="1500" b="1" dirty="0"/>
            </a:br>
            <a:r>
              <a:rPr lang="en-US" sz="1500" b="1" dirty="0"/>
              <a:t>    </a:t>
            </a:r>
            <a:r>
              <a:rPr lang="en-US" sz="2700" b="1" noProof="1"/>
              <a:t>Toda estação tinha sua qualidade e eles se orgulhavam muito disso!   </a:t>
            </a:r>
            <a:endParaRPr lang="en-US" sz="2700" b="1" noProof="1">
              <a:cs typeface="Calibri Light"/>
            </a:endParaRPr>
          </a:p>
          <a:p>
            <a:r>
              <a:rPr lang="en-US" sz="2700" b="1" noProof="1"/>
              <a:t>     O verão era muito querido! </a:t>
            </a:r>
            <a:endParaRPr lang="en-US" sz="2700" b="1" noProof="1">
              <a:cs typeface="Calibri Light"/>
            </a:endParaRPr>
          </a:p>
          <a:p>
            <a:r>
              <a:rPr lang="en-US" sz="2700" b="1" noProof="1"/>
              <a:t>    </a:t>
            </a:r>
            <a:r>
              <a:rPr lang="en-US" sz="2700" b="1" noProof="1" smtClean="0"/>
              <a:t>-Tudo </a:t>
            </a:r>
            <a:r>
              <a:rPr lang="en-US" sz="2700" b="1" noProof="1"/>
              <a:t>se torna divertido. Quando eu reino, as pessoas ficam dispostas, os dias são longos e todos aproveitam as praias e os parques! </a:t>
            </a:r>
            <a:endParaRPr lang="en-US" sz="2700" b="1" noProof="1">
              <a:cs typeface="Calibri Light"/>
            </a:endParaRPr>
          </a:p>
          <a:p>
            <a:endParaRPr lang="en-US" sz="15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9413ED5-9ED4-4772-BCE4-2BCAE6B12E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4357C93-F0CB-4A1C-8F77-4E9063789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Diagrama&#10;&#10;Descrição gerada automaticamente">
            <a:extLst>
              <a:ext uri="{FF2B5EF4-FFF2-40B4-BE49-F238E27FC236}">
                <a16:creationId xmlns:a16="http://schemas.microsoft.com/office/drawing/2014/main" xmlns="" id="{1F630378-D79D-494F-A547-208282AEFA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944" r="9306" b="-2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0F533E9-6690-41A8-A372-4C6C622D0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855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E45B1D5C-0827-4AF0-8186-11FC5A8B8B9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43B59E-0590-4B04-B4F2-47AB86860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9721" y="2023110"/>
            <a:ext cx="3389774" cy="284607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1500" dirty="0"/>
              <a:t> </a:t>
            </a:r>
            <a:r>
              <a:rPr lang="en-US" sz="2700" b="1" dirty="0"/>
              <a:t>  </a:t>
            </a:r>
            <a:r>
              <a:rPr lang="en-US" sz="2700" b="1" noProof="1"/>
              <a:t>O inverno tbm não ficou de fora, mesmo sendo a estação fria, ele sabia de suas qualidades! </a:t>
            </a:r>
            <a:endParaRPr lang="en-US" sz="2700" b="1" noProof="1">
              <a:cs typeface="Calibri Light"/>
            </a:endParaRPr>
          </a:p>
          <a:p>
            <a:r>
              <a:rPr lang="en-US" sz="2700" b="1" noProof="1"/>
              <a:t>  </a:t>
            </a:r>
            <a:r>
              <a:rPr lang="en-US" sz="2700" b="1" noProof="1" smtClean="0"/>
              <a:t>-Elegância </a:t>
            </a:r>
            <a:r>
              <a:rPr lang="en-US" sz="2700" b="1" noProof="1"/>
              <a:t>e companheirismo, essas palavras me resumem... Na minha vez as pessoas se vestem com bom gosto e o melhor, reúnem-se para se aquecerem e aproveitar os momentos com a família e os amigos! </a:t>
            </a:r>
            <a:endParaRPr lang="en-US" sz="2700" b="1" noProof="1">
              <a:cs typeface="Calibri Light"/>
            </a:endParaRPr>
          </a:p>
          <a:p>
            <a:endParaRPr lang="en-US" sz="15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9413ED5-9ED4-4772-BCE4-2BCAE6B12E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4357C93-F0CB-4A1C-8F77-4E9063789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Uma imagem contendo Diagrama&#10;&#10;Descrição gerada automaticamente">
            <a:extLst>
              <a:ext uri="{FF2B5EF4-FFF2-40B4-BE49-F238E27FC236}">
                <a16:creationId xmlns:a16="http://schemas.microsoft.com/office/drawing/2014/main" xmlns="" id="{1D6CDF6F-437F-4606-B518-5FDC72E7EB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554" r="1" b="3182"/>
          <a:stretch/>
        </p:blipFill>
        <p:spPr>
          <a:xfrm>
            <a:off x="545238" y="858525"/>
            <a:ext cx="7608304" cy="52119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0F533E9-6690-41A8-A372-4C6C622D0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548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xmlns="" id="{CABF4529-0B82-460D-AB8E-28AA07058F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084E98E-E147-457D-BF59-B7B22EE5F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841" y="0"/>
            <a:ext cx="4526508" cy="4438017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2400" dirty="0"/>
          </a:p>
          <a:p>
            <a:r>
              <a:rPr lang="en-US" sz="2400" b="1" dirty="0"/>
              <a:t>      </a:t>
            </a:r>
            <a:r>
              <a:rPr lang="en-US" sz="3100" b="1" dirty="0"/>
              <a:t> </a:t>
            </a:r>
            <a:r>
              <a:rPr lang="en-US" sz="3100" b="1" noProof="1"/>
              <a:t>Assim cada estação chegava na hora certa e alegravam as pessoas de formas diferentes! </a:t>
            </a:r>
            <a:endParaRPr lang="en-US" sz="3100" b="1" noProof="1">
              <a:cs typeface="Calibri Light"/>
            </a:endParaRPr>
          </a:p>
          <a:p>
            <a:endParaRPr lang="en-US" sz="24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99413ED5-9ED4-4772-BCE4-2BCAE6B12E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2605660" y="145634"/>
            <a:ext cx="1715478" cy="692679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04357C93-F0CB-4A1C-8F77-4E9063789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8623" y="269325"/>
            <a:ext cx="6116779" cy="617193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m 4" descr="Uma imagem contendo brinquedo, quarto, pequeno, lego&#10;&#10;Descrição gerada automaticamente">
            <a:extLst>
              <a:ext uri="{FF2B5EF4-FFF2-40B4-BE49-F238E27FC236}">
                <a16:creationId xmlns:a16="http://schemas.microsoft.com/office/drawing/2014/main" xmlns="" id="{640E3BCD-DBCF-4A55-8E67-FEBD82DE37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426" b="2"/>
          <a:stretch/>
        </p:blipFill>
        <p:spPr>
          <a:xfrm>
            <a:off x="942597" y="538941"/>
            <a:ext cx="5608830" cy="5632704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6CF143E5-57C3-46A3-91A2-EDAA7A8E6A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080788" y="2754068"/>
            <a:ext cx="149016" cy="170992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3601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Personalizar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Office Theme</vt:lpstr>
      <vt:lpstr>AS 4 ESTAÇÕES DO ANO</vt:lpstr>
      <vt:lpstr>Slide 2</vt:lpstr>
      <vt:lpstr>  Um dia as quatro estações se reuniram para falar de suas qualidades... </vt:lpstr>
      <vt:lpstr>    - Quando eu chego, encanto com as flores e com as cores, isso sem contar que as pessoas ficam mais românticas na minha época, afirmou a primavera.  </vt:lpstr>
      <vt:lpstr>   O outono também falou dos benefícios que ele proporcionava:     -Na minha vez as folhas caem e as noites se tornam mais longas, para as pessoas aproveitarem melhor o seu sono.            -Quando chego, logo após o verão, todos ficam felizes com a minha brisa fresca! </vt:lpstr>
      <vt:lpstr>     Toda estação tinha sua qualidade e eles se orgulhavam muito disso!         O verão era muito querido!      -Tudo se torna divertido. Quando eu reino, as pessoas ficam dispostas, os dias são longos e todos aproveitam as praias e os parques!  </vt:lpstr>
      <vt:lpstr>   O inverno tbm não ficou de fora, mesmo sendo a estação fria, ele sabia de suas qualidades!    -Elegância e companheirismo, essas palavras me resumem... Na minha vez as pessoas se vestem com bom gosto e o melhor, reúnem-se para se aquecerem e aproveitar os momentos com a família e os amigos!  </vt:lpstr>
      <vt:lpstr>        Assim cada estação chegava na hora certa e alegravam as pessoas de formas diferentes!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jheyvan santos</cp:lastModifiedBy>
  <cp:revision>236</cp:revision>
  <dcterms:created xsi:type="dcterms:W3CDTF">2020-10-02T16:39:40Z</dcterms:created>
  <dcterms:modified xsi:type="dcterms:W3CDTF">2020-10-02T17:56:39Z</dcterms:modified>
</cp:coreProperties>
</file>